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291" r:id="rId6"/>
    <p:sldId id="292" r:id="rId7"/>
    <p:sldId id="293" r:id="rId8"/>
    <p:sldId id="294" r:id="rId9"/>
    <p:sldId id="295" r:id="rId10"/>
    <p:sldId id="29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SA BERNARDES MINASI" userId="67a150ed-78d0-4ddd-8d0c-86442652f7eb" providerId="ADAL" clId="{DD0D14E4-675F-4ECF-ACBA-D58173EB7894}"/>
    <pc:docChg chg="custSel modSld">
      <pc:chgData name="LYSA BERNARDES MINASI" userId="67a150ed-78d0-4ddd-8d0c-86442652f7eb" providerId="ADAL" clId="{DD0D14E4-675F-4ECF-ACBA-D58173EB7894}" dt="2024-07-31T14:42:04.024" v="7" actId="14100"/>
      <pc:docMkLst>
        <pc:docMk/>
      </pc:docMkLst>
      <pc:sldChg chg="addSp delSp modSp">
        <pc:chgData name="LYSA BERNARDES MINASI" userId="67a150ed-78d0-4ddd-8d0c-86442652f7eb" providerId="ADAL" clId="{DD0D14E4-675F-4ECF-ACBA-D58173EB7894}" dt="2024-07-31T14:42:04.024" v="7" actId="14100"/>
        <pc:sldMkLst>
          <pc:docMk/>
          <pc:sldMk cId="2147863650" sldId="257"/>
        </pc:sldMkLst>
        <pc:spChg chg="mod">
          <ac:chgData name="LYSA BERNARDES MINASI" userId="67a150ed-78d0-4ddd-8d0c-86442652f7eb" providerId="ADAL" clId="{DD0D14E4-675F-4ECF-ACBA-D58173EB7894}" dt="2024-07-31T14:41:52.545" v="5" actId="1076"/>
          <ac:spMkLst>
            <pc:docMk/>
            <pc:sldMk cId="2147863650" sldId="257"/>
            <ac:spMk id="4" creationId="{4D73C2D0-1789-4304-9B58-C492EDAECE32}"/>
          </ac:spMkLst>
        </pc:spChg>
        <pc:picChg chg="mod">
          <ac:chgData name="LYSA BERNARDES MINASI" userId="67a150ed-78d0-4ddd-8d0c-86442652f7eb" providerId="ADAL" clId="{DD0D14E4-675F-4ECF-ACBA-D58173EB7894}" dt="2024-07-31T14:42:04.024" v="7" actId="14100"/>
          <ac:picMkLst>
            <pc:docMk/>
            <pc:sldMk cId="2147863650" sldId="257"/>
            <ac:picMk id="5" creationId="{EC140D75-15F4-4576-8FC7-45C958651F85}"/>
          </ac:picMkLst>
        </pc:picChg>
        <pc:picChg chg="add del mod modCrop">
          <ac:chgData name="LYSA BERNARDES MINASI" userId="67a150ed-78d0-4ddd-8d0c-86442652f7eb" providerId="ADAL" clId="{DD0D14E4-675F-4ECF-ACBA-D58173EB7894}" dt="2024-07-31T14:41:40.288" v="3" actId="478"/>
          <ac:picMkLst>
            <pc:docMk/>
            <pc:sldMk cId="2147863650" sldId="257"/>
            <ac:picMk id="8" creationId="{2EE53E18-2262-4270-80B1-43D3B09E107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EF320-9F44-49F4-8BBA-2530D2A8BE5B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573BF-BC44-4958-8E60-F560EC79EC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10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3454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9314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0734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712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2709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735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585B0-625B-4EEF-BB7F-BCBFEB7E7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84E093-D659-41EA-8D40-A1443C00C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9B6E6F-F9B6-481A-A156-3E3ACF797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FB5794-FDB7-4B8A-A994-B2E1DA87D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4C32AD-192B-4DA1-9D7D-E1F187983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99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37718-B9C1-4681-AFAF-9890A9F10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C9AFA9A-EF55-46BD-A996-2055888E8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10A643-4401-4419-ACCB-CA23377C4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A1509A-E508-49CA-B06D-4FF81EEFF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6A8C5D-7DF8-4227-B1A8-BC9917D2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8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8083A1-1A72-497C-BD8D-5C83B8BFC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E611591-0C47-4B56-8A54-C85B55220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4E9D46-34F3-4554-8785-F8E9DE56C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E0225A-43CD-48F3-A180-04D1B0A4E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BCF3E2-6993-4EB1-87D1-2A1D253E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8348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048201" y="410827"/>
            <a:ext cx="10095600" cy="9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>
                <a:solidFill>
                  <a:schemeClr val="accent1"/>
                </a:solidFill>
                <a:latin typeface="Exo Medium" panose="00000600000000000000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1048201" y="1682267"/>
            <a:ext cx="10095600" cy="47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55" lvl="0" indent="-507962">
              <a:spcBef>
                <a:spcPts val="800"/>
              </a:spcBef>
              <a:spcAft>
                <a:spcPts val="0"/>
              </a:spcAft>
              <a:buSzPts val="2400"/>
              <a:buChar char="◎"/>
              <a:defRPr sz="3200">
                <a:solidFill>
                  <a:schemeClr val="bg2"/>
                </a:solidFill>
                <a:latin typeface="Exo" panose="00000500000000000000" pitchFamily="2" charset="0"/>
              </a:defRPr>
            </a:lvl1pPr>
            <a:lvl2pPr marL="1219108" lvl="1" indent="-507962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828664" lvl="2" indent="-507962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3pPr>
            <a:lvl4pPr marL="2438218" lvl="3" indent="-507962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4pPr>
            <a:lvl5pPr marL="3047772" lvl="4" indent="-507962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5pPr>
            <a:lvl6pPr marL="3657325" lvl="5" indent="-50796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6pPr>
            <a:lvl7pPr marL="4266880" lvl="6" indent="-507962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7pPr>
            <a:lvl8pPr marL="4876435" lvl="7" indent="-507962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8pPr>
            <a:lvl9pPr marL="5485988" lvl="8" indent="-50796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9pPr>
          </a:lstStyle>
          <a:p>
            <a:endParaRPr dirty="0"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11205848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356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31F82-8769-4510-87AC-D0DB58826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30FA4D-B875-4A77-A588-9ED77A4C6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D26F6F-1693-4827-9D00-7B8828245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DD7B33-0F3C-4237-AFE3-4E2EE246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A4E49B-EA5C-4DB8-8103-1DC39707A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52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D6A69-8544-45F2-A469-3C429D1C5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AE7CE78-EE11-41EA-82EC-228E6FF15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B2E657-2C2F-400B-A1CF-6A649323C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275FC7-0C8F-4967-B1CA-9839CAE26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F109DB-D9F7-4F29-B770-E8EFA214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6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33696-BE76-4A0B-B878-DBB24B791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349FE-A393-4961-8235-7A4CF7BEC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379774-8DA9-4DE2-9395-FCC60B028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921503-B605-463E-9077-7518DB4ED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E66BAA9-B021-4BE1-8191-46F34C71C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474E06-90F4-48F2-AA26-282B2771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21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F06657-8BEA-4427-B0FA-07FE16CD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2F4481-0F9A-450E-8E49-ACE8EBDAD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DA219FF-FEEC-4B7B-A0EC-30D353F69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05170A0-35B4-4849-8F74-938C095EC3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9157D17-FF2E-45F1-88BF-6CA7561721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460E7F8-1E0A-4A3E-A0B3-0DA157B3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B9FAA66-F4E4-4B5E-9A74-7C4376A34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0BAB723-26ED-40C8-8317-BC4B13B47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65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139F0-DE28-485B-ABCB-1390EF3BB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FD1614C-F603-4441-B772-797CA20D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EB7D167-E9CF-43A3-81DB-C44B758B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B5FECEB-F49F-4D95-BA76-3BAB7929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93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73B5E81-DCBE-4DE6-9BF5-3228B910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78546D3-E73F-4FB0-A666-6880E9670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EA87633-ACCE-476A-BEA5-2EF4973E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031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F383B-5F00-49CD-8052-26F7D037B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6AF4DD-2419-45C2-B8F6-557B6EA4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4BA58E-CE55-4D63-938A-C6F4D65DE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EE510A9-87A3-457A-AE41-A631827B3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8099F6-3F7D-474E-ACDB-920685F96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AF301A-ADC2-4C06-98BA-8B21A856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96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571A0-FB5A-488A-B856-4D67261C9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44579DB-1E13-454A-8572-CC53C9C4D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6BD131-238E-4CC4-9CAA-9CCE028AC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E754BE5-C9F8-47CD-9477-65F774BD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9F2E22-530A-43D6-BEC3-BA0829BB7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17B9A4F-7B64-4344-8673-99DFFC061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1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CCFB783-0A65-475C-9D70-F9C57A7F2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35DE3E-102F-4C42-B8F0-CA52D41F5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9368CE-536C-478F-BABC-B5844FC38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20675-18C5-4E22-B532-41DB18C526BE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62F52E-CE34-4E03-8257-350D9197DD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669898-9DBA-448E-846F-6351C69A2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82D5C-0278-4C5E-AE6A-38577D39DB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11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C140D75-15F4-4576-8FC7-45C958651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44" y="57418"/>
            <a:ext cx="11111905" cy="3130465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D73C2D0-1789-4304-9B58-C492EDAECE32}"/>
              </a:ext>
            </a:extLst>
          </p:cNvPr>
          <p:cNvSpPr txBox="1"/>
          <p:nvPr/>
        </p:nvSpPr>
        <p:spPr>
          <a:xfrm>
            <a:off x="2368729" y="3679370"/>
            <a:ext cx="7454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TÍTULO DO TRABALHO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30257EC-8667-4BF2-B168-DC48338B6700}"/>
              </a:ext>
            </a:extLst>
          </p:cNvPr>
          <p:cNvSpPr txBox="1"/>
          <p:nvPr/>
        </p:nvSpPr>
        <p:spPr>
          <a:xfrm>
            <a:off x="4563290" y="5118975"/>
            <a:ext cx="3065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Nome dos autores</a:t>
            </a:r>
          </a:p>
        </p:txBody>
      </p:sp>
    </p:spTree>
    <p:extLst>
      <p:ext uri="{BB962C8B-B14F-4D97-AF65-F5344CB8AC3E}">
        <p14:creationId xmlns:p14="http://schemas.microsoft.com/office/powerpoint/2010/main" val="214786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pt-BR" sz="4267" b="1" dirty="0">
                <a:solidFill>
                  <a:schemeClr val="tx1"/>
                </a:solidFill>
              </a:rPr>
              <a:t>INTRODUÇÃO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F2256B5-C3B8-4DB8-AAA1-F2B8BA50C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UTILIZE MENOS TEXTO E MAIS TÓPICOS</a:t>
            </a:r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2457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pt-BR" sz="4267" b="1" dirty="0">
                <a:solidFill>
                  <a:schemeClr val="tx1"/>
                </a:solidFill>
              </a:rPr>
              <a:t>OBJETIVOS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F2256B5-C3B8-4DB8-AAA1-F2B8BA50C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UTILIZE MENOS TEXTO E MAIS TÓPICOS</a:t>
            </a:r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221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pt-BR" sz="4267" b="1" dirty="0">
                <a:solidFill>
                  <a:schemeClr val="tx1"/>
                </a:solidFill>
              </a:rPr>
              <a:t>MÉTODOS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F2256B5-C3B8-4DB8-AAA1-F2B8BA50C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UTILIZE MENOS TEXTO E MAIS TÓPICOS</a:t>
            </a:r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3034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pt-BR" sz="4267" b="1" dirty="0">
                <a:solidFill>
                  <a:schemeClr val="tx1"/>
                </a:solidFill>
              </a:rPr>
              <a:t>RESULTADOS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F2256B5-C3B8-4DB8-AAA1-F2B8BA50C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UTILIZE MENOS TEXTO E MAIS TÓPICOS</a:t>
            </a:r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084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pt-BR" sz="4267" b="1" dirty="0">
                <a:solidFill>
                  <a:schemeClr val="tx1"/>
                </a:solidFill>
              </a:rPr>
              <a:t>CONCLUSÃO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F2256B5-C3B8-4DB8-AAA1-F2B8BA50C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UTILIZE MENOS TEXTO E MAIS TÓPICOS</a:t>
            </a:r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70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923260" y="460818"/>
            <a:ext cx="10515600" cy="13255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pt-BR" sz="4267" b="1" dirty="0"/>
              <a:t>Agradecimentos</a:t>
            </a:r>
            <a:endParaRPr lang="pt-BR" sz="4267" b="1" dirty="0">
              <a:solidFill>
                <a:schemeClr val="tx1"/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536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AB30EF27702747B1F3AEC27006BDB9" ma:contentTypeVersion="18" ma:contentTypeDescription="Crie um novo documento." ma:contentTypeScope="" ma:versionID="c42f119a70642daf6e88a0f5ac9e5307">
  <xsd:schema xmlns:xsd="http://www.w3.org/2001/XMLSchema" xmlns:xs="http://www.w3.org/2001/XMLSchema" xmlns:p="http://schemas.microsoft.com/office/2006/metadata/properties" xmlns:ns2="c5c87859-e942-4db1-8add-e0e7aa076708" xmlns:ns3="3b421297-7877-480c-aaaf-d8a409daed87" targetNamespace="http://schemas.microsoft.com/office/2006/metadata/properties" ma:root="true" ma:fieldsID="24982a5032ef6e452bae4adeb2839351" ns2:_="" ns3:_="">
    <xsd:import namespace="c5c87859-e942-4db1-8add-e0e7aa076708"/>
    <xsd:import namespace="3b421297-7877-480c-aaaf-d8a409daed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87859-e942-4db1-8add-e0e7aa0767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Marcações de imagem" ma:readOnly="false" ma:fieldId="{5cf76f15-5ced-4ddc-b409-7134ff3c332f}" ma:taxonomyMulti="true" ma:sspId="f57e8d01-dd4d-4b61-9e62-e71430f22b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421297-7877-480c-aaaf-d8a409daed8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c7db355-abe1-41e8-942c-c9d5235abc97}" ma:internalName="TaxCatchAll" ma:showField="CatchAllData" ma:web="3b421297-7877-480c-aaaf-d8a409daed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c87859-e942-4db1-8add-e0e7aa076708">
      <Terms xmlns="http://schemas.microsoft.com/office/infopath/2007/PartnerControls"/>
    </lcf76f155ced4ddcb4097134ff3c332f>
    <TaxCatchAll xmlns="3b421297-7877-480c-aaaf-d8a409daed87" xsi:nil="true"/>
  </documentManagement>
</p:properties>
</file>

<file path=customXml/itemProps1.xml><?xml version="1.0" encoding="utf-8"?>
<ds:datastoreItem xmlns:ds="http://schemas.openxmlformats.org/officeDocument/2006/customXml" ds:itemID="{EA071CB6-6D75-410E-9182-A53BBE2904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c87859-e942-4db1-8add-e0e7aa076708"/>
    <ds:schemaRef ds:uri="3b421297-7877-480c-aaaf-d8a409daed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68F5D0-0163-4427-8E7A-9BDDCD8E53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5A6C5C-7DB0-4C3A-8576-047FB58D2BFE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c5c87859-e942-4db1-8add-e0e7aa076708"/>
    <ds:schemaRef ds:uri="http://schemas.microsoft.com/office/infopath/2007/PartnerControls"/>
    <ds:schemaRef ds:uri="http://schemas.openxmlformats.org/package/2006/metadata/core-properties"/>
    <ds:schemaRef ds:uri="3b421297-7877-480c-aaaf-d8a409daed8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48</Words>
  <Application>Microsoft Office PowerPoint</Application>
  <PresentationFormat>Widescreen</PresentationFormat>
  <Paragraphs>19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Exo</vt:lpstr>
      <vt:lpstr>Exo Medium</vt:lpstr>
      <vt:lpstr>Tema do Office</vt:lpstr>
      <vt:lpstr>Apresentação do PowerPoint</vt:lpstr>
      <vt:lpstr>INTRODUÇÃO</vt:lpstr>
      <vt:lpstr>OBJETIVOS</vt:lpstr>
      <vt:lpstr>MÉTODOS</vt:lpstr>
      <vt:lpstr>RESULTADOS</vt:lpstr>
      <vt:lpstr>CONCLUSÃO</vt:lpstr>
      <vt:lpstr>Agradecimentos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LYSA BERNARDES MINASI</dc:creator>
  <cp:lastModifiedBy>LYSA BERNARDES MINASI</cp:lastModifiedBy>
  <cp:revision>2</cp:revision>
  <dcterms:created xsi:type="dcterms:W3CDTF">2024-07-31T14:30:43Z</dcterms:created>
  <dcterms:modified xsi:type="dcterms:W3CDTF">2024-07-31T14:42:26Z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0x0101007EAB30EF27702747B1F3AEC27006BDB9</vt:lpwstr>
  </property>
  <property fmtid="{D5CDD505-2E9C-101B-9397-08002B2CF9AE}" pid="3" name="MediaServiceImageTags">
    <vt:lpwstr/>
  </property>
</Properties>
</file>