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4"/>
  </p:sldMasterIdLst>
  <p:notesMasterIdLst>
    <p:notesMasterId r:id="rId12"/>
  </p:notesMasterIdLst>
  <p:sldIdLst>
    <p:sldId id="256" r:id="rId5"/>
    <p:sldId id="261" r:id="rId6"/>
    <p:sldId id="286" r:id="rId7"/>
    <p:sldId id="287" r:id="rId8"/>
    <p:sldId id="288" r:id="rId9"/>
    <p:sldId id="289" r:id="rId10"/>
    <p:sldId id="279" r:id="rId11"/>
  </p:sldIdLst>
  <p:sldSz cx="9144000" cy="5143500" type="screen16x9"/>
  <p:notesSz cx="6858000" cy="9144000"/>
  <p:embeddedFontLst>
    <p:embeddedFont>
      <p:font typeface="Exo" panose="020B0604020202020204" charset="0"/>
      <p:regular r:id="rId13"/>
      <p:bold r:id="rId14"/>
      <p:italic r:id="rId15"/>
      <p:boldItalic r:id="rId16"/>
    </p:embeddedFont>
    <p:embeddedFont>
      <p:font typeface="Exo Medium" panose="020B0604020202020204" charset="0"/>
      <p:regular r:id="rId17"/>
      <p:italic r:id="rId18"/>
    </p:embeddedFont>
    <p:embeddedFont>
      <p:font typeface="Roboto Slab" panose="020B0604020202020204" charset="0"/>
      <p:regular r:id="rId19"/>
      <p:bold r:id="rId20"/>
    </p:embeddedFont>
    <p:embeddedFont>
      <p:font typeface="Source Sans Pro" panose="020B050303040302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76D1F8-D989-424E-8664-64FB3C92861F}">
  <a:tblStyle styleId="{8D76D1F8-D989-424E-8664-64FB3C9286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font" Target="fonts/font9.fntdata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2.fntdata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7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786151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solidFill>
                  <a:schemeClr val="accent1"/>
                </a:solidFill>
                <a:latin typeface="Exo Medium" panose="000006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86151" y="1261700"/>
            <a:ext cx="75717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78" lvl="0" indent="-380981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>
                <a:solidFill>
                  <a:schemeClr val="bg2"/>
                </a:solidFill>
                <a:latin typeface="Exo" panose="00000500000000000000" pitchFamily="2" charset="0"/>
              </a:defRPr>
            </a:lvl1pPr>
            <a:lvl2pPr marL="914354" lvl="1" indent="-380981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532" lvl="2" indent="-380981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marL="1828709" lvl="3" indent="-380981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5886" lvl="4" indent="-38098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062" lvl="5" indent="-380981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240" lvl="6" indent="-380981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418" lvl="7" indent="-38098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594" lvl="8" indent="-380981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 dirty="0"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8404386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8404386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6151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6151" y="126178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Source Sans Pro"/>
              <a:buChar char="◎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◉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6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 dirty="0">
          <a:solidFill>
            <a:schemeClr val="accent1"/>
          </a:solidFill>
          <a:latin typeface="Exo Medium" panose="00000600000000000000" pitchFamily="2" charset="0"/>
          <a:ea typeface="Exo Medium" panose="00000600000000000000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bg2"/>
          </a:solidFill>
          <a:latin typeface="Exo" panose="00000500000000000000" pitchFamily="2" charset="0"/>
          <a:ea typeface="Exo" panose="00000500000000000000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FF6B239-D54B-41F1-AC64-7D92D0976753}"/>
              </a:ext>
            </a:extLst>
          </p:cNvPr>
          <p:cNvSpPr txBox="1"/>
          <p:nvPr/>
        </p:nvSpPr>
        <p:spPr>
          <a:xfrm>
            <a:off x="905691" y="2133600"/>
            <a:ext cx="7454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bg1"/>
                </a:solidFill>
              </a:rPr>
              <a:t>TÍTULO DO TRABALHO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B398D1C-B950-4913-A086-D8D4BEF094C3}"/>
              </a:ext>
            </a:extLst>
          </p:cNvPr>
          <p:cNvSpPr txBox="1"/>
          <p:nvPr/>
        </p:nvSpPr>
        <p:spPr>
          <a:xfrm>
            <a:off x="3100251" y="3988525"/>
            <a:ext cx="306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Nome dos autores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1E6FD3E-7F07-4943-93AC-8E7E8EFEA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5069" y="0"/>
            <a:ext cx="4733862" cy="22481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pt-BR" sz="3200" b="1" dirty="0"/>
              <a:t>INTRODUÇÃO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BR" dirty="0"/>
              <a:t>Utilize menos texto e mais tópicos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608B5B-2101-42C9-BD8A-E572B146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OBJETIVO OU OBJETIVOS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FAC3E8-2583-4DDF-BAA7-6CEB9F196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109FE4-720B-43F5-B04C-B15E8B80E8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76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AFAB8-D72A-4BFD-8ABC-460F003E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MÉTODO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0EA84F-6A3B-4C0B-8C74-08B2644D0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61411BD-9E0D-4910-A89E-4C292E74C4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AFAB8-D72A-4BFD-8ABC-460F003E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RESULTADOS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0EA84F-6A3B-4C0B-8C74-08B2644D0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61411BD-9E0D-4910-A89E-4C292E74C4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5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AFAB8-D72A-4BFD-8ABC-460F003E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CONCLUSÃO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0EA84F-6A3B-4C0B-8C74-08B2644D0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61411BD-9E0D-4910-A89E-4C292E74C4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709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  <p:sp>
        <p:nvSpPr>
          <p:cNvPr id="374" name="Google Shape;374;p35"/>
          <p:cNvSpPr txBox="1">
            <a:spLocks noGrp="1"/>
          </p:cNvSpPr>
          <p:nvPr>
            <p:ph type="ctrTitle" idx="4294967295"/>
          </p:nvPr>
        </p:nvSpPr>
        <p:spPr>
          <a:xfrm>
            <a:off x="1458118" y="1219573"/>
            <a:ext cx="6227763" cy="8874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r>
              <a:rPr lang="pt-BR" sz="6000" b="1" dirty="0">
                <a:solidFill>
                  <a:srgbClr val="002060"/>
                </a:solidFill>
                <a:latin typeface="Exo"/>
              </a:rPr>
              <a:t>Obrigado!</a:t>
            </a:r>
          </a:p>
        </p:txBody>
      </p:sp>
      <p:sp>
        <p:nvSpPr>
          <p:cNvPr id="375" name="Google Shape;375;p35"/>
          <p:cNvSpPr txBox="1">
            <a:spLocks noGrp="1"/>
          </p:cNvSpPr>
          <p:nvPr>
            <p:ph type="subTitle" idx="4294967295"/>
          </p:nvPr>
        </p:nvSpPr>
        <p:spPr>
          <a:xfrm>
            <a:off x="1458118" y="1902198"/>
            <a:ext cx="5283200" cy="6524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bg1"/>
                </a:solidFill>
                <a:latin typeface="Exo" panose="00000500000000000000" pitchFamily="2" charset="0"/>
              </a:rPr>
              <a:t>Perguntas</a:t>
            </a:r>
            <a:r>
              <a:rPr lang="en" sz="3600" b="1" dirty="0">
                <a:solidFill>
                  <a:schemeClr val="bg1"/>
                </a:solidFill>
                <a:latin typeface="Exo" panose="00000500000000000000" pitchFamily="2" charset="0"/>
              </a:rPr>
              <a:t>?</a:t>
            </a:r>
            <a:endParaRPr sz="3600" b="1" dirty="0">
              <a:solidFill>
                <a:schemeClr val="bg1"/>
              </a:solidFill>
              <a:latin typeface="Exo" panose="00000500000000000000" pitchFamily="2" charset="0"/>
            </a:endParaRPr>
          </a:p>
        </p:txBody>
      </p:sp>
      <p:sp>
        <p:nvSpPr>
          <p:cNvPr id="376" name="Google Shape;376;p35"/>
          <p:cNvSpPr txBox="1">
            <a:spLocks noGrp="1"/>
          </p:cNvSpPr>
          <p:nvPr>
            <p:ph type="body" idx="4294967295"/>
          </p:nvPr>
        </p:nvSpPr>
        <p:spPr>
          <a:xfrm>
            <a:off x="1458118" y="2864223"/>
            <a:ext cx="3897313" cy="10112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  <a:latin typeface="Exo" panose="00000500000000000000" pitchFamily="2" charset="0"/>
              </a:rPr>
              <a:t>Estou disponível em</a:t>
            </a:r>
            <a:r>
              <a:rPr lang="en" dirty="0">
                <a:solidFill>
                  <a:schemeClr val="bg1"/>
                </a:solidFill>
                <a:latin typeface="Exo" panose="00000500000000000000" pitchFamily="2" charset="0"/>
              </a:rPr>
              <a:t>:</a:t>
            </a:r>
            <a:endParaRPr dirty="0">
              <a:solidFill>
                <a:schemeClr val="bg1"/>
              </a:solidFill>
              <a:latin typeface="Exo" panose="00000500000000000000" pitchFamily="2" charset="0"/>
            </a:endParaRPr>
          </a:p>
          <a:p>
            <a:pPr marL="0" indent="0">
              <a:buNone/>
            </a:pPr>
            <a:r>
              <a:rPr lang="en" dirty="0">
                <a:solidFill>
                  <a:schemeClr val="bg1"/>
                </a:solidFill>
                <a:latin typeface="Exo" panose="00000500000000000000" pitchFamily="2" charset="0"/>
              </a:rPr>
              <a:t>@username &amp; user@mail.me</a:t>
            </a:r>
            <a:endParaRPr dirty="0">
              <a:solidFill>
                <a:schemeClr val="bg1"/>
              </a:solidFill>
              <a:latin typeface="Exo" panose="00000500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Personalizada 2">
      <a:dk1>
        <a:srgbClr val="263238"/>
      </a:dk1>
      <a:lt1>
        <a:srgbClr val="FFFFFF"/>
      </a:lt1>
      <a:dk2>
        <a:srgbClr val="58356C"/>
      </a:dk2>
      <a:lt2>
        <a:srgbClr val="FFFFFF"/>
      </a:lt2>
      <a:accent1>
        <a:srgbClr val="1F98C3"/>
      </a:accent1>
      <a:accent2>
        <a:srgbClr val="58356C"/>
      </a:accent2>
      <a:accent3>
        <a:srgbClr val="607D8B"/>
      </a:accent3>
      <a:accent4>
        <a:srgbClr val="FFFFFF"/>
      </a:accent4>
      <a:accent5>
        <a:srgbClr val="F2F2F2"/>
      </a:accent5>
      <a:accent6>
        <a:srgbClr val="E82392"/>
      </a:accent6>
      <a:hlink>
        <a:srgbClr val="1F98C3"/>
      </a:hlink>
      <a:folHlink>
        <a:srgbClr val="E823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731A02D0C8D0A4BAB158B6B58F2F2E5" ma:contentTypeVersion="8" ma:contentTypeDescription="Crie um novo documento." ma:contentTypeScope="" ma:versionID="cf5cffce4042db9686650a63f23a3784">
  <xsd:schema xmlns:xsd="http://www.w3.org/2001/XMLSchema" xmlns:xs="http://www.w3.org/2001/XMLSchema" xmlns:p="http://schemas.microsoft.com/office/2006/metadata/properties" xmlns:ns2="8f814c9c-6e01-4233-b0cc-f7f792a7741b" targetNamespace="http://schemas.microsoft.com/office/2006/metadata/properties" ma:root="true" ma:fieldsID="3c552f1c5f53939879ae119359d4c340" ns2:_="">
    <xsd:import namespace="8f814c9c-6e01-4233-b0cc-f7f792a774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814c9c-6e01-4233-b0cc-f7f792a774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512089-809B-41E4-861B-135FCCD37B9C}">
  <ds:schemaRefs>
    <ds:schemaRef ds:uri="http://schemas.microsoft.com/office/2006/documentManagement/types"/>
    <ds:schemaRef ds:uri="8f814c9c-6e01-4233-b0cc-f7f792a7741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99FC3C4-16E7-40CF-AB37-0ECEEC25F1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814c9c-6e01-4233-b0cc-f7f792a774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C67E1A-20AB-4247-8EB5-39B58CDC4A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41</Words>
  <Application>Microsoft Office PowerPoint</Application>
  <PresentationFormat>Apresentação na tela (16:9)</PresentationFormat>
  <Paragraphs>18</Paragraphs>
  <Slides>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Exo</vt:lpstr>
      <vt:lpstr>Source Sans Pro</vt:lpstr>
      <vt:lpstr>Roboto Slab</vt:lpstr>
      <vt:lpstr>Arial</vt:lpstr>
      <vt:lpstr>Exo Medium</vt:lpstr>
      <vt:lpstr>Cordelia template</vt:lpstr>
      <vt:lpstr>Apresentação do PowerPoint</vt:lpstr>
      <vt:lpstr>INTRODUÇÃO</vt:lpstr>
      <vt:lpstr>OBJETIVO OU OBJETIVOS</vt:lpstr>
      <vt:lpstr>MÉTODO</vt:lpstr>
      <vt:lpstr>RESULTADOS</vt:lpstr>
      <vt:lpstr>CONCLUSÃO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Barreto</dc:creator>
  <cp:lastModifiedBy>TORQUATO LORENA DE OLIVEIRA</cp:lastModifiedBy>
  <cp:revision>17</cp:revision>
  <dcterms:modified xsi:type="dcterms:W3CDTF">2023-06-30T15:45:18Z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0x0101009731A02D0C8D0A4BAB158B6B58F2F2E5</vt:lpwstr>
  </property>
</Properties>
</file>