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34035-DA44-4D27-81EB-337DE6653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0BCBF5-DE74-4F1E-8C8A-BB30B8F0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215D71-BCE7-4874-A40C-D98383E9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C4F87D-A458-4665-B3F2-26A3262F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A69491-493B-453C-8DE5-12E1C264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7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189F-A079-4EAD-AB32-B0C0064E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7AA36C-B65D-407A-A11E-350AFF2B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54EDB-469F-4996-BBA9-3C522076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693EA-F848-4B2C-AF67-BFEDF0F7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8068E6-4EE6-47C6-B36D-FE76B352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3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393CE1-BDCF-454F-A08C-A1100EA4C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46272B-AB5A-4AFD-B0A6-9372A398E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26E514-3500-4B62-93A5-F711C8CE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07437-C7D8-4ACC-9272-D4147C5C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91EC99-1275-4EB6-BD35-1EEEE97E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51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49D09-F508-47CD-A7F5-6383B700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D1E2FE-B407-4733-AEE2-ED0BF192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94808-BA75-4A48-A72B-093B707B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FAA527-27F5-4FFD-B06E-45AC925C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580007-A5D8-40E9-AEE3-3C3B4913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EA367-E50B-44E5-81F3-EA8F890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E3581C-8216-469F-9DDE-94F99914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2DC722-A0D0-4516-A9BE-F54EEF59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98923B-C914-416F-86B4-5E158C77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2E59F-667B-4A2F-A6BF-FB486BC6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6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11826-8B36-4295-9DBF-3BC60CD8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673C0-D301-4999-8704-9A01BF8B3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32CFC-2B9D-4121-9761-995AA946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43E44A-A749-4A25-B8C0-A49DA2BB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4AD6E5-158F-47A0-A651-491C1155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DF116B-B0F7-4BEC-BD41-64999EA3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3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3AB74-9174-4356-BE0D-5F59318B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D3739E-99E5-417B-9936-566102A99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503C5-27B8-44AE-802D-8C1D2D6B9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C07434-EFBF-4B5F-AC2C-857F42DA0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9483E8-D492-4E82-A7F3-5311D6687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9FA3C0-1449-4EBF-87DE-0F1A8E02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759DAC-980C-4973-B731-98FA0414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E91CB9-7213-44DA-87E1-09895753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19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C68-18C3-4DB6-AB83-AD8BFB1A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FE9A71-980A-4777-91D3-E2E90240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B3AC2-24B2-4BAD-8E2A-74937DE1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C69C35-27F7-45B7-A449-A656A381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B121C9-ED7F-4DF8-AEF5-EBC42955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E8F00D-897B-4CA6-A689-1FE3ACB6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8AA69-03F3-426B-AC87-893E0890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07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126D3-F124-419D-A9E6-8D48CA1B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26B8C-29FE-44B3-8F50-BC92BF31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FCDA6F-11C5-46AE-B886-A36311CAB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8036A-32DC-40EB-A1EC-324032B0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9BA18B-2FF7-4BF4-AFBD-92C17BCA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0AF273-5CC8-4E89-80B7-D8C45F7B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4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9F080-988C-437A-9B6B-A747CDDF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32B1F1-F393-4EF0-9219-B6805233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C67A92-52F5-439B-94B7-4AB7312C2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DACFA3-4D18-406A-8923-7E62C62C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4222CB-BB72-4266-B8B3-387B2A3D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48B49C-7E9E-47E2-97ED-6DC4A821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0060C9-82EA-4CD9-8540-0317D154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E910FE-CF9C-476B-8585-5F4602B74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A2FE2-C87B-460D-80B2-F30440776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92E5-B0A3-4E36-B437-DC3079D62D49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3A8FDB-897A-4761-B5D9-CA80DD6B0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A1FEF2-7616-4469-9303-7AD11592C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54FA-3A73-43DC-BBF4-8DA089DFB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37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6D281CA-8FBD-45E5-B770-6A51D5F7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8" y="-1"/>
            <a:ext cx="12318768" cy="69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D5981B-9888-443C-ABAC-954A002B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8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MOREIRA</dc:creator>
  <cp:lastModifiedBy>CRISTHIANE SANTOS BARBOSA LIMA</cp:lastModifiedBy>
  <cp:revision>1</cp:revision>
  <dcterms:created xsi:type="dcterms:W3CDTF">2022-10-05T17:48:08Z</dcterms:created>
  <dcterms:modified xsi:type="dcterms:W3CDTF">2022-10-06T18:35:38Z</dcterms:modified>
</cp:coreProperties>
</file>