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2"/>
  </p:notesMasterIdLst>
  <p:sldIdLst>
    <p:sldId id="256" r:id="rId5"/>
    <p:sldId id="261" r:id="rId6"/>
    <p:sldId id="286" r:id="rId7"/>
    <p:sldId id="287" r:id="rId8"/>
    <p:sldId id="288" r:id="rId9"/>
    <p:sldId id="289" r:id="rId10"/>
    <p:sldId id="279" r:id="rId11"/>
  </p:sldIdLst>
  <p:sldSz cx="9144000" cy="5143500" type="screen16x9"/>
  <p:notesSz cx="6858000" cy="9144000"/>
  <p:embeddedFontLst>
    <p:embeddedFont>
      <p:font typeface="Exo" panose="020B0604020202020204" charset="0"/>
      <p:regular r:id="rId13"/>
      <p:bold r:id="rId14"/>
      <p:italic r:id="rId15"/>
      <p:boldItalic r:id="rId16"/>
    </p:embeddedFont>
    <p:embeddedFont>
      <p:font typeface="Exo Medium" panose="020B0604020202020204" charset="0"/>
      <p:regular r:id="rId17"/>
      <p:italic r:id="rId18"/>
    </p:embeddedFont>
    <p:embeddedFont>
      <p:font typeface="Roboto Slab" panose="020B0604020202020204" charset="0"/>
      <p:regular r:id="rId19"/>
      <p:bold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98E30-445E-451B-8473-2F5A163E167E}" v="3" dt="2021-10-08T21:31:01.939"/>
    <p1510:client id="{E2A136E7-4843-432C-834E-1F7951A2803C}" v="1" dt="2021-10-08T21:22:20.830"/>
  </p1510:revLst>
</p1510:revInfo>
</file>

<file path=ppt/tableStyles.xml><?xml version="1.0" encoding="utf-8"?>
<a:tblStyleLst xmlns:a="http://schemas.openxmlformats.org/drawingml/2006/main" def="{8D76D1F8-D989-424E-8664-64FB3C92861F}">
  <a:tblStyle styleId="{8D76D1F8-D989-424E-8664-64FB3C9286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A VALVERDE DE OLIVEIRA VITORINO" userId="84573818-68c9-4fd2-befa-bb318259f559" providerId="ADAL" clId="{8B0233C5-0BD8-4D36-8D39-4CC00287A343}"/>
    <pc:docChg chg="undo custSel addSld delSld modSld sldOrd">
      <pc:chgData name="PRISCILA VALVERDE DE OLIVEIRA VITORINO" userId="84573818-68c9-4fd2-befa-bb318259f559" providerId="ADAL" clId="{8B0233C5-0BD8-4D36-8D39-4CC00287A343}" dt="2021-10-08T21:29:58.733" v="299" actId="20577"/>
      <pc:docMkLst>
        <pc:docMk/>
      </pc:docMkLst>
      <pc:sldChg chg="addSp delSp modSp setBg">
        <pc:chgData name="PRISCILA VALVERDE DE OLIVEIRA VITORINO" userId="84573818-68c9-4fd2-befa-bb318259f559" providerId="ADAL" clId="{8B0233C5-0BD8-4D36-8D39-4CC00287A343}" dt="2021-10-08T21:27:55.789" v="215" actId="6549"/>
        <pc:sldMkLst>
          <pc:docMk/>
          <pc:sldMk cId="0" sldId="256"/>
        </pc:sldMkLst>
        <pc:spChg chg="add del mod">
          <ac:chgData name="PRISCILA VALVERDE DE OLIVEIRA VITORINO" userId="84573818-68c9-4fd2-befa-bb318259f559" providerId="ADAL" clId="{8B0233C5-0BD8-4D36-8D39-4CC00287A343}" dt="2021-10-08T21:21:31.189" v="3"/>
          <ac:spMkLst>
            <pc:docMk/>
            <pc:sldMk cId="0" sldId="256"/>
            <ac:spMk id="2" creationId="{E2C2B49A-55D8-4327-A92E-D86CCB95BF77}"/>
          </ac:spMkLst>
        </pc:spChg>
        <pc:spChg chg="add del mod">
          <ac:chgData name="PRISCILA VALVERDE DE OLIVEIRA VITORINO" userId="84573818-68c9-4fd2-befa-bb318259f559" providerId="ADAL" clId="{8B0233C5-0BD8-4D36-8D39-4CC00287A343}" dt="2021-10-08T21:21:50.863" v="7"/>
          <ac:spMkLst>
            <pc:docMk/>
            <pc:sldMk cId="0" sldId="256"/>
            <ac:spMk id="3" creationId="{B8286E5F-CD98-4DC4-923E-D661B0D9DF39}"/>
          </ac:spMkLst>
        </pc:spChg>
        <pc:spChg chg="add mod">
          <ac:chgData name="PRISCILA VALVERDE DE OLIVEIRA VITORINO" userId="84573818-68c9-4fd2-befa-bb318259f559" providerId="ADAL" clId="{8B0233C5-0BD8-4D36-8D39-4CC00287A343}" dt="2021-10-08T21:23:40.589" v="99" actId="207"/>
          <ac:spMkLst>
            <pc:docMk/>
            <pc:sldMk cId="0" sldId="256"/>
            <ac:spMk id="4" creationId="{8FF6B239-D54B-41F1-AC64-7D92D0976753}"/>
          </ac:spMkLst>
        </pc:spChg>
        <pc:spChg chg="add mod">
          <ac:chgData name="PRISCILA VALVERDE DE OLIVEIRA VITORINO" userId="84573818-68c9-4fd2-befa-bb318259f559" providerId="ADAL" clId="{8B0233C5-0BD8-4D36-8D39-4CC00287A343}" dt="2021-10-08T21:27:55.789" v="215" actId="6549"/>
          <ac:spMkLst>
            <pc:docMk/>
            <pc:sldMk cId="0" sldId="256"/>
            <ac:spMk id="5" creationId="{3B398D1C-B950-4913-A086-D8D4BEF094C3}"/>
          </ac:spMkLst>
        </pc:spChg>
        <pc:picChg chg="mod">
          <ac:chgData name="PRISCILA VALVERDE DE OLIVEIRA VITORINO" userId="84573818-68c9-4fd2-befa-bb318259f559" providerId="ADAL" clId="{8B0233C5-0BD8-4D36-8D39-4CC00287A343}" dt="2021-10-08T21:22:45.787" v="55" actId="1076"/>
          <ac:picMkLst>
            <pc:docMk/>
            <pc:sldMk cId="0" sldId="256"/>
            <ac:picMk id="8" creationId="{EB0400C2-A093-4A8E-AAF8-982F4ACEDB8F}"/>
          </ac:picMkLst>
        </pc:picChg>
        <pc:picChg chg="del mod">
          <ac:chgData name="PRISCILA VALVERDE DE OLIVEIRA VITORINO" userId="84573818-68c9-4fd2-befa-bb318259f559" providerId="ADAL" clId="{8B0233C5-0BD8-4D36-8D39-4CC00287A343}" dt="2021-10-08T21:22:35.174" v="53" actId="478"/>
          <ac:picMkLst>
            <pc:docMk/>
            <pc:sldMk cId="0" sldId="256"/>
            <ac:picMk id="10" creationId="{5F53C693-F0CD-4AA1-B3C8-6DE508E3EE2B}"/>
          </ac:picMkLst>
        </pc:picChg>
      </pc:sldChg>
      <pc:sldChg chg="del">
        <pc:chgData name="PRISCILA VALVERDE DE OLIVEIRA VITORINO" userId="84573818-68c9-4fd2-befa-bb318259f559" providerId="ADAL" clId="{8B0233C5-0BD8-4D36-8D39-4CC00287A343}" dt="2021-10-08T21:27:00.328" v="192" actId="2696"/>
        <pc:sldMkLst>
          <pc:docMk/>
          <pc:sldMk cId="0" sldId="258"/>
        </pc:sldMkLst>
      </pc:sldChg>
      <pc:sldChg chg="del">
        <pc:chgData name="PRISCILA VALVERDE DE OLIVEIRA VITORINO" userId="84573818-68c9-4fd2-befa-bb318259f559" providerId="ADAL" clId="{8B0233C5-0BD8-4D36-8D39-4CC00287A343}" dt="2021-10-08T21:27:35.236" v="211" actId="2696"/>
        <pc:sldMkLst>
          <pc:docMk/>
          <pc:sldMk cId="0" sldId="259"/>
        </pc:sldMkLst>
      </pc:sldChg>
      <pc:sldChg chg="del">
        <pc:chgData name="PRISCILA VALVERDE DE OLIVEIRA VITORINO" userId="84573818-68c9-4fd2-befa-bb318259f559" providerId="ADAL" clId="{8B0233C5-0BD8-4D36-8D39-4CC00287A343}" dt="2021-10-08T21:28:42.765" v="249" actId="2696"/>
        <pc:sldMkLst>
          <pc:docMk/>
          <pc:sldMk cId="0" sldId="260"/>
        </pc:sldMkLst>
      </pc:sldChg>
      <pc:sldChg chg="modSp add del ord">
        <pc:chgData name="PRISCILA VALVERDE DE OLIVEIRA VITORINO" userId="84573818-68c9-4fd2-befa-bb318259f559" providerId="ADAL" clId="{8B0233C5-0BD8-4D36-8D39-4CC00287A343}" dt="2021-10-08T21:27:29.942" v="210" actId="2696"/>
        <pc:sldMkLst>
          <pc:docMk/>
          <pc:sldMk cId="0" sldId="261"/>
        </pc:sldMkLst>
        <pc:spChg chg="mod">
          <ac:chgData name="PRISCILA VALVERDE DE OLIVEIRA VITORINO" userId="84573818-68c9-4fd2-befa-bb318259f559" providerId="ADAL" clId="{8B0233C5-0BD8-4D36-8D39-4CC00287A343}" dt="2021-10-08T21:26:52.921" v="191" actId="403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PRISCILA VALVERDE DE OLIVEIRA VITORINO" userId="84573818-68c9-4fd2-befa-bb318259f559" providerId="ADAL" clId="{8B0233C5-0BD8-4D36-8D39-4CC00287A343}" dt="2021-10-08T21:26:35.391" v="188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">
        <pc:chgData name="PRISCILA VALVERDE DE OLIVEIRA VITORINO" userId="84573818-68c9-4fd2-befa-bb318259f559" providerId="ADAL" clId="{8B0233C5-0BD8-4D36-8D39-4CC00287A343}" dt="2021-10-08T21:28:43.558" v="251" actId="2696"/>
        <pc:sldMkLst>
          <pc:docMk/>
          <pc:sldMk cId="0" sldId="262"/>
        </pc:sldMkLst>
      </pc:sldChg>
      <pc:sldChg chg="add del">
        <pc:chgData name="PRISCILA VALVERDE DE OLIVEIRA VITORINO" userId="84573818-68c9-4fd2-befa-bb318259f559" providerId="ADAL" clId="{8B0233C5-0BD8-4D36-8D39-4CC00287A343}" dt="2021-10-08T21:29:06.287" v="261" actId="2696"/>
        <pc:sldMkLst>
          <pc:docMk/>
          <pc:sldMk cId="0" sldId="279"/>
        </pc:sldMkLst>
      </pc:sldChg>
      <pc:sldChg chg="add del">
        <pc:chgData name="PRISCILA VALVERDE DE OLIVEIRA VITORINO" userId="84573818-68c9-4fd2-befa-bb318259f559" providerId="ADAL" clId="{8B0233C5-0BD8-4D36-8D39-4CC00287A343}" dt="2021-10-08T21:29:09.144" v="262" actId="2696"/>
        <pc:sldMkLst>
          <pc:docMk/>
          <pc:sldMk cId="0" sldId="282"/>
        </pc:sldMkLst>
      </pc:sldChg>
      <pc:sldChg chg="add del">
        <pc:chgData name="PRISCILA VALVERDE DE OLIVEIRA VITORINO" userId="84573818-68c9-4fd2-befa-bb318259f559" providerId="ADAL" clId="{8B0233C5-0BD8-4D36-8D39-4CC00287A343}" dt="2021-10-08T21:29:10.243" v="263" actId="2696"/>
        <pc:sldMkLst>
          <pc:docMk/>
          <pc:sldMk cId="0" sldId="283"/>
        </pc:sldMkLst>
      </pc:sldChg>
      <pc:sldChg chg="add del">
        <pc:chgData name="PRISCILA VALVERDE DE OLIVEIRA VITORINO" userId="84573818-68c9-4fd2-befa-bb318259f559" providerId="ADAL" clId="{8B0233C5-0BD8-4D36-8D39-4CC00287A343}" dt="2021-10-08T21:29:11.033" v="265" actId="2696"/>
        <pc:sldMkLst>
          <pc:docMk/>
          <pc:sldMk cId="0" sldId="284"/>
        </pc:sldMkLst>
      </pc:sldChg>
      <pc:sldChg chg="del">
        <pc:chgData name="PRISCILA VALVERDE DE OLIVEIRA VITORINO" userId="84573818-68c9-4fd2-befa-bb318259f559" providerId="ADAL" clId="{8B0233C5-0BD8-4D36-8D39-4CC00287A343}" dt="2021-10-08T21:29:13.956" v="266" actId="2696"/>
        <pc:sldMkLst>
          <pc:docMk/>
          <pc:sldMk cId="1914133569" sldId="285"/>
        </pc:sldMkLst>
      </pc:sldChg>
      <pc:sldChg chg="modSp add">
        <pc:chgData name="PRISCILA VALVERDE DE OLIVEIRA VITORINO" userId="84573818-68c9-4fd2-befa-bb318259f559" providerId="ADAL" clId="{8B0233C5-0BD8-4D36-8D39-4CC00287A343}" dt="2021-10-08T21:28:32.581" v="247" actId="255"/>
        <pc:sldMkLst>
          <pc:docMk/>
          <pc:sldMk cId="1841766745" sldId="286"/>
        </pc:sldMkLst>
        <pc:spChg chg="mod">
          <ac:chgData name="PRISCILA VALVERDE DE OLIVEIRA VITORINO" userId="84573818-68c9-4fd2-befa-bb318259f559" providerId="ADAL" clId="{8B0233C5-0BD8-4D36-8D39-4CC00287A343}" dt="2021-10-08T21:28:32.581" v="247" actId="255"/>
          <ac:spMkLst>
            <pc:docMk/>
            <pc:sldMk cId="1841766745" sldId="286"/>
            <ac:spMk id="2" creationId="{7F608B5B-2101-42C9-BD8A-E572B14691AE}"/>
          </ac:spMkLst>
        </pc:spChg>
      </pc:sldChg>
      <pc:sldChg chg="modSp add">
        <pc:chgData name="PRISCILA VALVERDE DE OLIVEIRA VITORINO" userId="84573818-68c9-4fd2-befa-bb318259f559" providerId="ADAL" clId="{8B0233C5-0BD8-4D36-8D39-4CC00287A343}" dt="2021-10-08T21:28:39.284" v="248" actId="255"/>
        <pc:sldMkLst>
          <pc:docMk/>
          <pc:sldMk cId="8055671" sldId="287"/>
        </pc:sldMkLst>
        <pc:spChg chg="mod">
          <ac:chgData name="PRISCILA VALVERDE DE OLIVEIRA VITORINO" userId="84573818-68c9-4fd2-befa-bb318259f559" providerId="ADAL" clId="{8B0233C5-0BD8-4D36-8D39-4CC00287A343}" dt="2021-10-08T21:28:39.284" v="248" actId="255"/>
          <ac:spMkLst>
            <pc:docMk/>
            <pc:sldMk cId="8055671" sldId="287"/>
            <ac:spMk id="2" creationId="{5F8AFAB8-D72A-4BFD-8ABC-460F003E6012}"/>
          </ac:spMkLst>
        </pc:spChg>
      </pc:sldChg>
      <pc:sldChg chg="add del">
        <pc:chgData name="PRISCILA VALVERDE DE OLIVEIRA VITORINO" userId="84573818-68c9-4fd2-befa-bb318259f559" providerId="ADAL" clId="{8B0233C5-0BD8-4D36-8D39-4CC00287A343}" dt="2021-10-08T21:29:26.496" v="268"/>
        <pc:sldMkLst>
          <pc:docMk/>
          <pc:sldMk cId="269588" sldId="288"/>
        </pc:sldMkLst>
      </pc:sldChg>
      <pc:sldChg chg="modSp add">
        <pc:chgData name="PRISCILA VALVERDE DE OLIVEIRA VITORINO" userId="84573818-68c9-4fd2-befa-bb318259f559" providerId="ADAL" clId="{8B0233C5-0BD8-4D36-8D39-4CC00287A343}" dt="2021-10-08T21:29:36.085" v="281" actId="20577"/>
        <pc:sldMkLst>
          <pc:docMk/>
          <pc:sldMk cId="3788250047" sldId="288"/>
        </pc:sldMkLst>
        <pc:spChg chg="mod">
          <ac:chgData name="PRISCILA VALVERDE DE OLIVEIRA VITORINO" userId="84573818-68c9-4fd2-befa-bb318259f559" providerId="ADAL" clId="{8B0233C5-0BD8-4D36-8D39-4CC00287A343}" dt="2021-10-08T21:29:36.085" v="281" actId="20577"/>
          <ac:spMkLst>
            <pc:docMk/>
            <pc:sldMk cId="3788250047" sldId="288"/>
            <ac:spMk id="2" creationId="{5F8AFAB8-D72A-4BFD-8ABC-460F003E6012}"/>
          </ac:spMkLst>
        </pc:spChg>
      </pc:sldChg>
      <pc:sldChg chg="add del">
        <pc:chgData name="PRISCILA VALVERDE DE OLIVEIRA VITORINO" userId="84573818-68c9-4fd2-befa-bb318259f559" providerId="ADAL" clId="{8B0233C5-0BD8-4D36-8D39-4CC00287A343}" dt="2021-10-08T21:29:47.768" v="284" actId="2696"/>
        <pc:sldMkLst>
          <pc:docMk/>
          <pc:sldMk cId="882022782" sldId="289"/>
        </pc:sldMkLst>
      </pc:sldChg>
      <pc:sldChg chg="modSp add">
        <pc:chgData name="PRISCILA VALVERDE DE OLIVEIRA VITORINO" userId="84573818-68c9-4fd2-befa-bb318259f559" providerId="ADAL" clId="{8B0233C5-0BD8-4D36-8D39-4CC00287A343}" dt="2021-10-08T21:29:58.733" v="299" actId="20577"/>
        <pc:sldMkLst>
          <pc:docMk/>
          <pc:sldMk cId="2373709071" sldId="289"/>
        </pc:sldMkLst>
        <pc:spChg chg="mod">
          <ac:chgData name="PRISCILA VALVERDE DE OLIVEIRA VITORINO" userId="84573818-68c9-4fd2-befa-bb318259f559" providerId="ADAL" clId="{8B0233C5-0BD8-4D36-8D39-4CC00287A343}" dt="2021-10-08T21:29:58.733" v="299" actId="20577"/>
          <ac:spMkLst>
            <pc:docMk/>
            <pc:sldMk cId="2373709071" sldId="289"/>
            <ac:spMk id="2" creationId="{5F8AFAB8-D72A-4BFD-8ABC-460F003E6012}"/>
          </ac:spMkLst>
        </pc:spChg>
      </pc:sldChg>
      <pc:sldChg chg="add del">
        <pc:chgData name="PRISCILA VALVERDE DE OLIVEIRA VITORINO" userId="84573818-68c9-4fd2-befa-bb318259f559" providerId="ADAL" clId="{8B0233C5-0BD8-4D36-8D39-4CC00287A343}" dt="2021-10-08T21:29:48.451" v="285" actId="2696"/>
        <pc:sldMkLst>
          <pc:docMk/>
          <pc:sldMk cId="863128974" sldId="290"/>
        </pc:sldMkLst>
      </pc:sldChg>
      <pc:sldMasterChg chg="addSldLayout delSldLayout">
        <pc:chgData name="PRISCILA VALVERDE DE OLIVEIRA VITORINO" userId="84573818-68c9-4fd2-befa-bb318259f559" providerId="ADAL" clId="{8B0233C5-0BD8-4D36-8D39-4CC00287A343}" dt="2021-10-08T21:29:10.244" v="264" actId="2696"/>
        <pc:sldMasterMkLst>
          <pc:docMk/>
          <pc:sldMasterMk cId="0" sldId="2147483658"/>
        </pc:sldMasterMkLst>
        <pc:sldLayoutChg chg="del">
          <pc:chgData name="PRISCILA VALVERDE DE OLIVEIRA VITORINO" userId="84573818-68c9-4fd2-befa-bb318259f559" providerId="ADAL" clId="{8B0233C5-0BD8-4D36-8D39-4CC00287A343}" dt="2021-10-08T21:27:35.237" v="212" actId="2696"/>
          <pc:sldLayoutMkLst>
            <pc:docMk/>
            <pc:sldMasterMk cId="0" sldId="2147483658"/>
            <pc:sldLayoutMk cId="0" sldId="2147483649"/>
          </pc:sldLayoutMkLst>
        </pc:sldLayoutChg>
        <pc:sldLayoutChg chg="del">
          <pc:chgData name="PRISCILA VALVERDE DE OLIVEIRA VITORINO" userId="84573818-68c9-4fd2-befa-bb318259f559" providerId="ADAL" clId="{8B0233C5-0BD8-4D36-8D39-4CC00287A343}" dt="2021-10-08T21:28:42.767" v="250" actId="2696"/>
          <pc:sldLayoutMkLst>
            <pc:docMk/>
            <pc:sldMasterMk cId="0" sldId="2147483658"/>
            <pc:sldLayoutMk cId="0" sldId="2147483650"/>
          </pc:sldLayoutMkLst>
        </pc:sldLayoutChg>
        <pc:sldLayoutChg chg="add del">
          <pc:chgData name="PRISCILA VALVERDE DE OLIVEIRA VITORINO" userId="84573818-68c9-4fd2-befa-bb318259f559" providerId="ADAL" clId="{8B0233C5-0BD8-4D36-8D39-4CC00287A343}" dt="2021-10-08T21:27:29.937" v="209" actId="2696"/>
          <pc:sldLayoutMkLst>
            <pc:docMk/>
            <pc:sldMasterMk cId="0" sldId="2147483658"/>
            <pc:sldLayoutMk cId="0" sldId="2147483651"/>
          </pc:sldLayoutMkLst>
        </pc:sldLayoutChg>
        <pc:sldLayoutChg chg="add del">
          <pc:chgData name="PRISCILA VALVERDE DE OLIVEIRA VITORINO" userId="84573818-68c9-4fd2-befa-bb318259f559" providerId="ADAL" clId="{8B0233C5-0BD8-4D36-8D39-4CC00287A343}" dt="2021-10-08T21:29:10.244" v="264" actId="2696"/>
          <pc:sldLayoutMkLst>
            <pc:docMk/>
            <pc:sldMasterMk cId="0" sldId="2147483658"/>
            <pc:sldLayoutMk cId="0" sldId="2147483654"/>
          </pc:sldLayoutMkLst>
        </pc:sldLayoutChg>
      </pc:sldMasterChg>
    </pc:docChg>
  </pc:docChgLst>
  <pc:docChgLst>
    <pc:chgData name="TORQUATO LORENA DE OLIVEIRA" userId="S::torjunior@pucgoias.edu.br::c9a5619c-afad-40ae-b6b3-86186e98032b" providerId="AD" clId="Web-{E2A136E7-4843-432C-834E-1F7951A2803C}"/>
    <pc:docChg chg="modSld">
      <pc:chgData name="TORQUATO LORENA DE OLIVEIRA" userId="S::torjunior@pucgoias.edu.br::c9a5619c-afad-40ae-b6b3-86186e98032b" providerId="AD" clId="Web-{E2A136E7-4843-432C-834E-1F7951A2803C}" dt="2021-10-08T21:22:20.830" v="0" actId="20577"/>
      <pc:docMkLst>
        <pc:docMk/>
      </pc:docMkLst>
      <pc:sldChg chg="modSp">
        <pc:chgData name="TORQUATO LORENA DE OLIVEIRA" userId="S::torjunior@pucgoias.edu.br::c9a5619c-afad-40ae-b6b3-86186e98032b" providerId="AD" clId="Web-{E2A136E7-4843-432C-834E-1F7951A2803C}" dt="2021-10-08T21:22:20.830" v="0" actId="20577"/>
        <pc:sldMkLst>
          <pc:docMk/>
          <pc:sldMk cId="0" sldId="279"/>
        </pc:sldMkLst>
        <pc:spChg chg="mod">
          <ac:chgData name="TORQUATO LORENA DE OLIVEIRA" userId="S::torjunior@pucgoias.edu.br::c9a5619c-afad-40ae-b6b3-86186e98032b" providerId="AD" clId="Web-{E2A136E7-4843-432C-834E-1F7951A2803C}" dt="2021-10-08T21:22:20.830" v="0" actId="20577"/>
          <ac:spMkLst>
            <pc:docMk/>
            <pc:sldMk cId="0" sldId="279"/>
            <ac:spMk id="374" creationId="{00000000-0000-0000-0000-000000000000}"/>
          </ac:spMkLst>
        </pc:spChg>
      </pc:sldChg>
    </pc:docChg>
  </pc:docChgLst>
  <pc:docChgLst>
    <pc:chgData name="PRISCILA VALVERDE DE OLIVEIRA VITORINO" userId="S::pvalverde@pucgoias.edu.br::84573818-68c9-4fd2-befa-bb318259f559" providerId="AD" clId="Web-{B3998E30-445E-451B-8473-2F5A163E167E}"/>
    <pc:docChg chg="modSld">
      <pc:chgData name="PRISCILA VALVERDE DE OLIVEIRA VITORINO" userId="S::pvalverde@pucgoias.edu.br::84573818-68c9-4fd2-befa-bb318259f559" providerId="AD" clId="Web-{B3998E30-445E-451B-8473-2F5A163E167E}" dt="2021-10-08T21:31:01.611" v="1" actId="20577"/>
      <pc:docMkLst>
        <pc:docMk/>
      </pc:docMkLst>
      <pc:sldChg chg="modSp">
        <pc:chgData name="PRISCILA VALVERDE DE OLIVEIRA VITORINO" userId="S::pvalverde@pucgoias.edu.br::84573818-68c9-4fd2-befa-bb318259f559" providerId="AD" clId="Web-{B3998E30-445E-451B-8473-2F5A163E167E}" dt="2021-10-08T21:31:01.611" v="1" actId="20577"/>
        <pc:sldMkLst>
          <pc:docMk/>
          <pc:sldMk cId="0" sldId="279"/>
        </pc:sldMkLst>
        <pc:spChg chg="mod">
          <ac:chgData name="PRISCILA VALVERDE DE OLIVEIRA VITORINO" userId="S::pvalverde@pucgoias.edu.br::84573818-68c9-4fd2-befa-bb318259f559" providerId="AD" clId="Web-{B3998E30-445E-451B-8473-2F5A163E167E}" dt="2021-10-08T21:31:01.611" v="1" actId="20577"/>
          <ac:spMkLst>
            <pc:docMk/>
            <pc:sldMk cId="0" sldId="279"/>
            <ac:spMk id="3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1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1"/>
                </a:solidFill>
                <a:latin typeface="Exo Medium" panose="000006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1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80981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>
                <a:solidFill>
                  <a:schemeClr val="bg2"/>
                </a:solidFill>
                <a:latin typeface="Exo" panose="00000500000000000000" pitchFamily="2" charset="0"/>
              </a:defRPr>
            </a:lvl1pPr>
            <a:lvl2pPr marL="914354" lvl="1" indent="-380981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532" lvl="2" indent="-380981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709" lvl="3" indent="-38098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5886" lvl="4" indent="-38098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062" lvl="5" indent="-38098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240" lvl="6" indent="-38098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418" lvl="7" indent="-38098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594" lvl="8" indent="-38098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6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6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1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1" y="126178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6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dirty="0">
          <a:solidFill>
            <a:schemeClr val="accent1"/>
          </a:solidFill>
          <a:latin typeface="Exo Medium" panose="00000600000000000000" pitchFamily="2" charset="0"/>
          <a:ea typeface="Exo Medium" panose="000006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2"/>
          </a:solidFill>
          <a:latin typeface="Exo" panose="00000500000000000000" pitchFamily="2" charset="0"/>
          <a:ea typeface="Exo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EB0400C2-A093-4A8E-AAF8-982F4ACED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000" y="37556"/>
            <a:ext cx="3240000" cy="13630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F6B239-D54B-41F1-AC64-7D92D0976753}"/>
              </a:ext>
            </a:extLst>
          </p:cNvPr>
          <p:cNvSpPr txBox="1"/>
          <p:nvPr/>
        </p:nvSpPr>
        <p:spPr>
          <a:xfrm>
            <a:off x="905691" y="2133600"/>
            <a:ext cx="745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C15AB"/>
                </a:solidFill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398D1C-B950-4913-A086-D8D4BEF094C3}"/>
              </a:ext>
            </a:extLst>
          </p:cNvPr>
          <p:cNvSpPr txBox="1"/>
          <p:nvPr/>
        </p:nvSpPr>
        <p:spPr>
          <a:xfrm>
            <a:off x="3100251" y="3988525"/>
            <a:ext cx="3065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Nome dos autores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3200" b="1" dirty="0"/>
              <a:t>INTRODUÇÃO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/>
              <a:t>Utilize menos texto e mais tópicos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08B5B-2101-42C9-BD8A-E572B146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OBJETIVO OU OBJETIVOS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FAC3E8-2583-4DDF-BAA7-6CEB9F196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109FE4-720B-43F5-B04C-B15E8B80E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76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FAB8-D72A-4BFD-8ABC-460F003E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MÉTODO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0EA84F-6A3B-4C0B-8C74-08B2644D0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1411BD-9E0D-4910-A89E-4C292E74C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FAB8-D72A-4BFD-8ABC-460F003E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RESULTADOS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0EA84F-6A3B-4C0B-8C74-08B2644D0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1411BD-9E0D-4910-A89E-4C292E74C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25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FAB8-D72A-4BFD-8ABC-460F003E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CONCLUSÃO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0EA84F-6A3B-4C0B-8C74-08B2644D0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1411BD-9E0D-4910-A89E-4C292E74C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70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1458118" y="1219573"/>
            <a:ext cx="6227763" cy="887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pt-BR" sz="6000" b="1" dirty="0">
                <a:solidFill>
                  <a:srgbClr val="002060"/>
                </a:solidFill>
                <a:latin typeface="Exo"/>
              </a:rPr>
              <a:t>Obrigado!</a:t>
            </a:r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4294967295"/>
          </p:nvPr>
        </p:nvSpPr>
        <p:spPr>
          <a:xfrm>
            <a:off x="1458118" y="1902198"/>
            <a:ext cx="5283200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pt-BR" sz="3600" b="1" dirty="0">
                <a:solidFill>
                  <a:schemeClr val="bg1"/>
                </a:solidFill>
                <a:latin typeface="Exo" panose="00000500000000000000" pitchFamily="2" charset="0"/>
              </a:rPr>
              <a:t>Perguntas</a:t>
            </a:r>
            <a:r>
              <a:rPr lang="en" sz="3600" b="1" dirty="0">
                <a:solidFill>
                  <a:schemeClr val="bg1"/>
                </a:solidFill>
                <a:latin typeface="Exo" panose="00000500000000000000" pitchFamily="2" charset="0"/>
              </a:rPr>
              <a:t>?</a:t>
            </a:r>
            <a:endParaRPr sz="3600" b="1" dirty="0">
              <a:solidFill>
                <a:schemeClr val="bg1"/>
              </a:solidFill>
              <a:latin typeface="Exo" panose="00000500000000000000" pitchFamily="2" charset="0"/>
            </a:endParaRPr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294967295"/>
          </p:nvPr>
        </p:nvSpPr>
        <p:spPr>
          <a:xfrm>
            <a:off x="1458118" y="2864223"/>
            <a:ext cx="3897313" cy="101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Exo" panose="00000500000000000000" pitchFamily="2" charset="0"/>
              </a:rPr>
              <a:t>Estou disponível em</a:t>
            </a:r>
            <a:r>
              <a:rPr lang="en" dirty="0">
                <a:solidFill>
                  <a:schemeClr val="bg1"/>
                </a:solidFill>
                <a:latin typeface="Exo" panose="00000500000000000000" pitchFamily="2" charset="0"/>
              </a:rPr>
              <a:t>:</a:t>
            </a:r>
            <a:endParaRPr dirty="0">
              <a:solidFill>
                <a:schemeClr val="bg1"/>
              </a:solidFill>
              <a:latin typeface="Exo" panose="00000500000000000000" pitchFamily="2" charset="0"/>
            </a:endParaRPr>
          </a:p>
          <a:p>
            <a:pPr marL="0" indent="0">
              <a:buNone/>
            </a:pPr>
            <a:r>
              <a:rPr lang="en" dirty="0">
                <a:solidFill>
                  <a:schemeClr val="bg1"/>
                </a:solidFill>
                <a:latin typeface="Exo" panose="00000500000000000000" pitchFamily="2" charset="0"/>
              </a:rPr>
              <a:t>@username &amp; user@mail.me</a:t>
            </a:r>
            <a:endParaRPr dirty="0">
              <a:solidFill>
                <a:schemeClr val="bg1"/>
              </a:solidFill>
              <a:latin typeface="Exo" panose="00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Personalizada 2">
      <a:dk1>
        <a:srgbClr val="263238"/>
      </a:dk1>
      <a:lt1>
        <a:srgbClr val="FFFFFF"/>
      </a:lt1>
      <a:dk2>
        <a:srgbClr val="58356C"/>
      </a:dk2>
      <a:lt2>
        <a:srgbClr val="FFFFFF"/>
      </a:lt2>
      <a:accent1>
        <a:srgbClr val="1F98C3"/>
      </a:accent1>
      <a:accent2>
        <a:srgbClr val="58356C"/>
      </a:accent2>
      <a:accent3>
        <a:srgbClr val="607D8B"/>
      </a:accent3>
      <a:accent4>
        <a:srgbClr val="FFFFFF"/>
      </a:accent4>
      <a:accent5>
        <a:srgbClr val="F2F2F2"/>
      </a:accent5>
      <a:accent6>
        <a:srgbClr val="E82392"/>
      </a:accent6>
      <a:hlink>
        <a:srgbClr val="1F98C3"/>
      </a:hlink>
      <a:folHlink>
        <a:srgbClr val="E823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31A02D0C8D0A4BAB158B6B58F2F2E5" ma:contentTypeVersion="8" ma:contentTypeDescription="Crie um novo documento." ma:contentTypeScope="" ma:versionID="cf5cffce4042db9686650a63f23a3784">
  <xsd:schema xmlns:xsd="http://www.w3.org/2001/XMLSchema" xmlns:xs="http://www.w3.org/2001/XMLSchema" xmlns:p="http://schemas.microsoft.com/office/2006/metadata/properties" xmlns:ns2="8f814c9c-6e01-4233-b0cc-f7f792a7741b" targetNamespace="http://schemas.microsoft.com/office/2006/metadata/properties" ma:root="true" ma:fieldsID="3c552f1c5f53939879ae119359d4c340" ns2:_="">
    <xsd:import namespace="8f814c9c-6e01-4233-b0cc-f7f792a774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14c9c-6e01-4233-b0cc-f7f792a774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67E1A-20AB-4247-8EB5-39B58CDC4A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9FC3C4-16E7-40CF-AB37-0ECEEC25F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814c9c-6e01-4233-b0cc-f7f792a77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512089-809B-41E4-861B-135FCCD37B9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3b421297-7877-480c-aaaf-d8a409daed8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5c87859-e942-4db1-8add-e0e7aa07670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41</Words>
  <Application>Microsoft Office PowerPoint</Application>
  <PresentationFormat>Apresentação na tela (16:9)</PresentationFormat>
  <Paragraphs>18</Paragraphs>
  <Slides>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Exo Medium</vt:lpstr>
      <vt:lpstr>Source Sans Pro</vt:lpstr>
      <vt:lpstr>Exo</vt:lpstr>
      <vt:lpstr>Arial</vt:lpstr>
      <vt:lpstr>Roboto Slab</vt:lpstr>
      <vt:lpstr>Cordelia template</vt:lpstr>
      <vt:lpstr>Apresentação do PowerPoint</vt:lpstr>
      <vt:lpstr>INTRODUÇÃO</vt:lpstr>
      <vt:lpstr>OBJETIVO OU OBJETIVOS</vt:lpstr>
      <vt:lpstr>MÉTODO</vt:lpstr>
      <vt:lpstr>RESULTADOS</vt:lpstr>
      <vt:lpstr>CONCLUSÃO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Barreto</dc:creator>
  <cp:lastModifiedBy>Junin T</cp:lastModifiedBy>
  <cp:revision>16</cp:revision>
  <dcterms:modified xsi:type="dcterms:W3CDTF">2021-10-08T21:43:31Z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0x0101009731A02D0C8D0A4BAB158B6B58F2F2E5</vt:lpwstr>
  </property>
</Properties>
</file>