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8AC60-B57B-486B-86CF-B49A731D9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A6187C-D951-4A42-B9C3-61A587672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9CCEE0-DED7-4BD7-9D21-E57420AF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7E3181-E860-4C76-9AE6-B5892753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66B116-F3BD-4B49-B25C-CDBFAA53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7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3DB2C-AF0B-4E64-9B66-8A381936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EA2680-DFD6-4F5B-A9E7-593F62B4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50F9ED-5DF6-49C6-B89F-51E799EE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ABB771-ECBD-41C5-971D-9541960E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4EE537-D24F-427B-88CF-65D32D66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31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057BFE-1127-46E5-BFFB-1A8C6290E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6E1C56-9E77-40C2-9F56-D3D62EA12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D7C932-E269-40B8-BE47-61AC021E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46B57-AEBE-46EA-95F3-482B9A3F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25F82-AEDE-4DF7-A6F3-E9E0CF8D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28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5FBD1-2BF3-40D8-A230-F9E14713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94C0E9-30E6-4E3D-97EC-C7FEDD63E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7305FF-99E8-4B51-8A2A-4189A274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4C52B5-E8F2-47EC-AF1F-356DB8E2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69461-781E-48F7-9B12-B877B11D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C8919-BF91-4F5F-A90F-1FA2F532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DEC68F-A1FC-4556-9883-4C423516B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76F33-DA14-4A56-B77A-554F2601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75E487-A09B-4D53-96E5-27BFD247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A7695F-92BF-4E9C-8ACB-FF1FC7F3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32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F4866-5A60-4FD2-A653-9F54C348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62E7E-E26F-4B76-9C09-FB152ABEF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62B60A-F5D2-43EA-BC60-E795FAA41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1725E9-9D80-413A-987A-66F2F43D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3DC3CD-EFA1-4F1A-9FB1-98ED4EAE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BDCC13-0656-4525-96BA-7DC5923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56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20623-B25B-48E7-ADEB-2067AA79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8E5CD4-29CD-4E1B-9679-C66BE945A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36706F-A396-4A03-A759-27E229241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8ECA76-8025-48E3-8A58-08E8E5556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20C7FD-077B-46B1-9336-A52C6FFF7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D8E97C-DC91-421F-8DCC-B507258A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4A17CA-2334-4B3B-A852-B82AC698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DF5BDE-0EBD-431C-A90C-E8B91A9A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4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8DDC4-D02A-41B9-A1B9-DD738132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C255FE-FAED-4C5A-8105-7B8BA1BE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D44F6C-1497-4773-9E18-3B9F15B8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5A265F-C4BB-4D2B-AEBE-5C4326C6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4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C91BCF-7606-423A-9AAA-FED392F1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E5D5B9-4B3E-4636-B2AE-30A70F53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F02945-3057-44DE-9F10-16E65B15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84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F6B2F-7247-4F43-8A93-9087B99B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F482B-C5D9-4476-A35E-7944DD38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D9C397-578B-42DD-B873-7B836859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7035DB-27C1-46DF-BA63-FB2003FC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F790AC-143E-45EE-BC8F-9A588D78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C3522E-2A97-492F-A6EC-702F0898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3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FCDBC-8959-4A5A-99B4-F1E96FB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FBEB18-CE44-46EA-B3C2-AAF7FD01A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A847FB-BB67-40FA-8022-250EFE09C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9000CC-7409-4C85-BF53-DA5B0D02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0137FC-E141-4CBD-8E04-EFBAA902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E02DAE-C231-4EA6-A51E-33370DB3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87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1FBFD1-1DA2-4D01-8F09-AC59B550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7EB8CB-4FB2-4E9C-BD5D-85B104822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CD4EDE-DC99-4721-AAD3-E3BB1A212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7BCD-D6C9-4160-8E31-83643C1C0AD0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326251-CFF2-40F9-993A-E3DDAB8DC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13C014-F105-4341-A9C5-18C689CB8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3848-5308-4893-8701-BC43953C0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1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E11082-0C4C-4A74-8C12-6A374C66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7088" cy="164762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6A726E2-34FB-49F4-970B-B879184EA698}"/>
              </a:ext>
            </a:extLst>
          </p:cNvPr>
          <p:cNvSpPr/>
          <p:nvPr/>
        </p:nvSpPr>
        <p:spPr>
          <a:xfrm>
            <a:off x="265815" y="1783531"/>
            <a:ext cx="115682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latin typeface="Source Sans Pro"/>
                <a:ea typeface="Source Sans Pro"/>
                <a:cs typeface="Source Sans Pro"/>
                <a:sym typeface="Source Sans Pro"/>
              </a:rPr>
              <a:t>1. Por favor, mantenha seu microfone desligado. Abra somente quando solicitado pelo avaliador.</a:t>
            </a:r>
          </a:p>
          <a:p>
            <a:pPr lvl="0"/>
            <a:endParaRPr lang="pt-BR" sz="2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pt-BR" sz="2000" dirty="0">
                <a:latin typeface="Source Sans Pro"/>
                <a:ea typeface="Source Sans Pro"/>
                <a:cs typeface="Source Sans Pro"/>
                <a:sym typeface="Source Sans Pro"/>
              </a:rPr>
              <a:t>2. Respeite o tempo destinado de 10 minutos, caso seja apresentador.</a:t>
            </a:r>
          </a:p>
          <a:p>
            <a:pPr lvl="0"/>
            <a:endParaRPr lang="pt-BR" sz="2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pt-BR" sz="2000" dirty="0">
                <a:latin typeface="Source Sans Pro"/>
                <a:ea typeface="Source Sans Pro"/>
                <a:cs typeface="Source Sans Pro"/>
                <a:sym typeface="Source Sans Pro"/>
              </a:rPr>
              <a:t>3. Perguntas poderão ser feitas no final da sessão. Utilize o recurso “da  mão” para que o avaliador organize a sequência de perguntas</a:t>
            </a:r>
          </a:p>
          <a:p>
            <a:pPr lvl="0"/>
            <a:endParaRPr lang="pt-BR" sz="2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pt-BR" sz="2000" dirty="0">
                <a:latin typeface="Source Sans Pro"/>
                <a:ea typeface="Source Sans Pro"/>
                <a:cs typeface="Source Sans Pro"/>
                <a:sym typeface="Source Sans Pro"/>
              </a:rPr>
              <a:t>4. Não deixe  de registrar sua frequência (link colocado no chat). Os certificados serão emitidos somente para aqueles que fizerem o registro. REGISTRE APENAS UM VEZ POR EVENTO. A carga horária será de 04 horas por turno.</a:t>
            </a:r>
          </a:p>
          <a:p>
            <a:pPr lvl="0"/>
            <a:endParaRPr lang="pt-BR" sz="2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pt-BR" sz="2000" dirty="0">
                <a:latin typeface="Source Sans Pro"/>
                <a:ea typeface="Source Sans Pro"/>
                <a:cs typeface="Source Sans Pro"/>
                <a:sym typeface="Source Sans Pro"/>
              </a:rPr>
              <a:t>5. A partir de 10 de novembro os certificados estarão disponíveis no site do Congresso.</a:t>
            </a:r>
          </a:p>
          <a:p>
            <a:pPr lvl="0"/>
            <a:endParaRPr lang="pt-BR" sz="2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pt-BR" sz="2000" dirty="0">
                <a:latin typeface="Source Sans Pro"/>
                <a:ea typeface="Source Sans Pro"/>
                <a:cs typeface="Source Sans Pro"/>
                <a:sym typeface="Source Sans Pro"/>
              </a:rPr>
              <a:t>6. Para estudantes e professores da PUC Goiás a frequência também será disponibilizada no SOL a partir do dia 27 de outubro de 2021.</a:t>
            </a:r>
          </a:p>
        </p:txBody>
      </p:sp>
    </p:spTree>
    <p:extLst>
      <p:ext uri="{BB962C8B-B14F-4D97-AF65-F5344CB8AC3E}">
        <p14:creationId xmlns:p14="http://schemas.microsoft.com/office/powerpoint/2010/main" val="1690904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PRISCILA VALVERDE DE OLIVEIRA VITORINO</dc:creator>
  <cp:lastModifiedBy>PRISCILA VALVERDE DE OLIVEIRA VITORINO</cp:lastModifiedBy>
  <cp:revision>4</cp:revision>
  <dcterms:created xsi:type="dcterms:W3CDTF">2021-10-13T22:37:53Z</dcterms:created>
  <dcterms:modified xsi:type="dcterms:W3CDTF">2021-10-14T14:03:37Z</dcterms:modified>
</cp:coreProperties>
</file>