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Exo" pitchFamily="2" charset="77"/>
      <p:regular r:id="rId4"/>
      <p:bold r:id="rId5"/>
      <p:italic r:id="rId6"/>
      <p:boldItalic r:id="rId7"/>
    </p:embeddedFont>
    <p:embeddedFont>
      <p:font typeface="Exo Thin" pitchFamily="2" charset="77"/>
      <p:regular r:id="rId8"/>
      <p:bold r:id="rId9"/>
      <p:italic r:id="rId10"/>
      <p:boldItalic r:id="rId11"/>
    </p:embeddedFont>
    <p:embeddedFont>
      <p:font typeface="Roboto Slab" pitchFamily="2" charset="0"/>
      <p:regular r:id="rId12"/>
      <p:bold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Ko57Z5ghswKTbHRca/f4V1UG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137" d="100"/>
          <a:sy n="137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04386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3" y="0"/>
            <a:ext cx="91406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17" name="Google Shape;17;p15"/>
          <p:cNvGrpSpPr/>
          <p:nvPr/>
        </p:nvGrpSpPr>
        <p:grpSpPr>
          <a:xfrm>
            <a:off x="3839648" y="782922"/>
            <a:ext cx="1464573" cy="842707"/>
            <a:chOff x="3593400" y="1729675"/>
            <a:chExt cx="1957200" cy="1123610"/>
          </a:xfrm>
        </p:grpSpPr>
        <p:sp>
          <p:nvSpPr>
            <p:cNvPr id="18" name="Google Shape;18;p15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" sz="6000" b="1" i="0" u="none" strike="noStrike" cap="none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" name="Google Shape;21;p15"/>
          <p:cNvCxnSpPr>
            <a:endCxn id="19" idx="1"/>
          </p:cNvCxnSpPr>
          <p:nvPr/>
        </p:nvCxnSpPr>
        <p:spPr>
          <a:xfrm>
            <a:off x="3750513" y="390301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15"/>
          <p:cNvCxnSpPr/>
          <p:nvPr/>
        </p:nvCxnSpPr>
        <p:spPr>
          <a:xfrm rot="10800000">
            <a:off x="4362903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15"/>
          <p:cNvCxnSpPr/>
          <p:nvPr/>
        </p:nvCxnSpPr>
        <p:spPr>
          <a:xfrm rot="10800000" flipH="1">
            <a:off x="4704511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786151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04386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86151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86151" y="126178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04386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" descr="Uma imagem contendo plac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650" y="434250"/>
            <a:ext cx="3558601" cy="11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275254" y="1562175"/>
            <a:ext cx="8593492" cy="300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Por favor,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mantenha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seu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microfone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desligado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Abra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somente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quando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soliticado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pelo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avaliador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Respeite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tempo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destinado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10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minutos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caso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seja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apresentador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Perguntas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poderão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ser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feitas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final da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sessão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Utilize o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recurso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“da 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mão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Não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deixe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de registrar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sua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frequência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(link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colocado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chat).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certificados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serão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emitidos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somente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aqueles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fizerem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REGISTRE APENAS UM VEZ POR EVENTO. A carga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horária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será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04 horas por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turno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Após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03 de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novembro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certificados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estarão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disponíveis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site do </a:t>
            </a:r>
            <a:r>
              <a:rPr lang="en-US" sz="1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Congresso</a:t>
            </a:r>
            <a:r>
              <a:rPr lang="en-US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Personalizada 2">
      <a:dk1>
        <a:srgbClr val="263238"/>
      </a:dk1>
      <a:lt1>
        <a:srgbClr val="FFFFFF"/>
      </a:lt1>
      <a:dk2>
        <a:srgbClr val="58356C"/>
      </a:dk2>
      <a:lt2>
        <a:srgbClr val="FFFFFF"/>
      </a:lt2>
      <a:accent1>
        <a:srgbClr val="1F98C3"/>
      </a:accent1>
      <a:accent2>
        <a:srgbClr val="9670AC"/>
      </a:accent2>
      <a:accent3>
        <a:srgbClr val="607D8B"/>
      </a:accent3>
      <a:accent4>
        <a:srgbClr val="FFFFFF"/>
      </a:accent4>
      <a:accent5>
        <a:srgbClr val="F2F2F2"/>
      </a:accent5>
      <a:accent6>
        <a:srgbClr val="E82392"/>
      </a:accent6>
      <a:hlink>
        <a:srgbClr val="1F98C3"/>
      </a:hlink>
      <a:folHlink>
        <a:srgbClr val="E823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109</Words>
  <Application>Microsoft Macintosh PowerPoint</Application>
  <PresentationFormat>Apresentação na tela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Exo</vt:lpstr>
      <vt:lpstr>Source Sans Pro</vt:lpstr>
      <vt:lpstr>Exo Thin</vt:lpstr>
      <vt:lpstr>Roboto Slab</vt:lpstr>
      <vt:lpstr>Cordelia template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Barreto</dc:creator>
  <cp:lastModifiedBy>PRISCILA VALVERDE DE OLIVEIRA</cp:lastModifiedBy>
  <cp:revision>2</cp:revision>
  <dcterms:modified xsi:type="dcterms:W3CDTF">2020-10-17T00:43:36Z</dcterms:modified>
</cp:coreProperties>
</file>